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3"/>
  </p:normalViewPr>
  <p:slideViewPr>
    <p:cSldViewPr snapToGrid="0">
      <p:cViewPr varScale="1">
        <p:scale>
          <a:sx n="115" d="100"/>
          <a:sy n="115" d="100"/>
        </p:scale>
        <p:origin x="10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8A8A8-C712-5A24-91DF-69F3343C4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1F6A30-3C70-0AF1-8D93-876F10BB3D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565AA7-3D3F-25CA-67CA-1729BF3BB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028FE-0C47-C183-96A2-2F12F3148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C3BC6-120E-F708-AA67-A2F58B07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20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3E45A-1FFF-9BE6-5E42-9B4C85B36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893F6E-4BD1-DD6F-34E5-5B26950BF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229FB-C500-D2CA-BFE8-69D3F829D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F8185-1403-4092-D38A-7C02EC2E7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564261-AD0B-6CCC-0234-746F19AC2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07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6F4633-FC1B-E948-C2E1-3D06586FCD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D9F8BF-BF27-1177-DEC9-D8BBFFE339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C1A58-FCDE-BBDF-FBCD-C69DABC42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6A96E-AD59-6E75-EB10-CE09E46B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B68B3-DC13-0DC6-8467-E7453F03F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C450D-ADD8-5A3F-992A-F89201E08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01B34-5DE0-CE3C-1270-700984158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7D17C-B648-FEBD-2EF4-7925E6EBD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E4241-34A0-9B9E-F03B-BA729DD97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1D270-7C6A-BE5E-CB77-26919892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20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EBAC4-4231-7367-ABCF-4F1EF4B0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07840C-FDB7-386D-DD84-4066FF481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7D247-D7B7-B348-7C63-7BF30B5FB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FE0D2-EE6A-9D46-E700-CB55D5437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1621-8627-0976-7748-8E9D35B41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206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4580C-7D1A-E7D3-6055-FD0355884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CFA07-01DC-E297-B451-173024095F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AF7392-DB60-1AA6-D2A8-2A2D4BACD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DA9BBC-690A-B007-3E09-573369D22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A0509-F332-F0B1-4FC6-F4F0D4CC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FB5BC4-BDB1-02B7-F1E8-0366AA75C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89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389E9-2229-6ADD-C595-60C979127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6F9C89-598E-30C7-6CEE-0CA89261B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ED569A-01C4-7227-6B08-B469D465D6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8171F8-B9AF-4610-912B-CB95FC6B83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8BBCCA-76BF-6DA7-0748-8631F3B392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3CD0A6-E3E9-44DF-F1FA-8C45F99C8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25BC56-E65B-1D41-EDA0-48E3F6F05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7877AD-9BA4-965F-1FC1-089194132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80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CD05-9CF1-E5D3-9B37-CBCD55A0B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1F28B-2930-133C-07F3-875BC1997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2E9BF-B433-1C19-59FC-5304E50A9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140E3-CAE8-6401-C325-5FBC23B75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365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871495-FD26-771E-5B28-91A9BA99B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A646C1-C973-FCAF-8835-C32CA0E2F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F7E6F0-2A53-D4C2-4BB5-AFE670577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82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2A52D-12AF-2BF8-343F-BD6AEB15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6ABBC-FC4B-D671-0AD7-248C5DA63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790423-C555-C7F3-645D-514728B55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062A4-723F-D8C3-C651-35309A53E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169AE9-E10E-55BA-3FD0-E4BB4EA4B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75AA3A-DA25-49DC-5020-68A98F0F2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75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A37-C415-0DE2-58C3-8D4B3DB5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9DC18C-48C8-F291-9187-C46A91621F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487C6C-695D-91FB-4AF8-3EE0AD2BE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B20D1F-768A-446E-C702-199B20A38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0414A-FA8B-0A98-D353-9481C6E5E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B24FD1-3133-C342-ED7D-D1473A6F5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701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FB9D1B-7217-44B6-5854-6CCD3E805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25CBF-0867-1A40-A35D-BEABE06A6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56452-EEC0-EEC1-EF96-98FE0BADE2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055FA5-E6F7-BB4F-B8D7-C1ABD13C63C0}" type="datetimeFigureOut">
              <a:rPr lang="en-US" smtClean="0"/>
              <a:t>8/29/24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19979-1D94-E0DC-9C7C-AF32E2EECF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D7F67-2A25-A59F-0B87-E19C1E0E6F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C0F00D-CAC2-6C44-AB13-0C2349C26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427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CC9944-C071-D7E3-8D07-0BDCE4F4B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11" y="491359"/>
            <a:ext cx="12104989" cy="587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730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Scott Robbins</dc:creator>
  <cp:lastModifiedBy>Scott Robbins</cp:lastModifiedBy>
  <cp:revision>1</cp:revision>
  <dcterms:created xsi:type="dcterms:W3CDTF">2024-08-29T17:01:49Z</dcterms:created>
  <dcterms:modified xsi:type="dcterms:W3CDTF">2024-08-29T17:02:10Z</dcterms:modified>
</cp:coreProperties>
</file>

<file path=docProps/thumbnail.jpeg>
</file>